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7.jpg" ContentType="image/jpeg"/>
  <Override PartName="/ppt/media/image23.jpg" ContentType="image/jpeg"/>
  <Override PartName="/ppt/media/image2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media/image79.jpg" ContentType="image/jpeg"/>
  <Override PartName="/ppt/notesSlides/notesSlide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2"/>
  </p:notesMasterIdLst>
  <p:handoutMasterIdLst>
    <p:handoutMasterId r:id="rId63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16" r:id="rId20"/>
    <p:sldId id="31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11" r:id="rId57"/>
    <p:sldId id="308" r:id="rId58"/>
    <p:sldId id="309" r:id="rId59"/>
    <p:sldId id="310" r:id="rId60"/>
    <p:sldId id="319" r:id="rId6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16"/>
            <p14:sldId id="31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328F30-0343-48CB-AE7E-C93E9F7DAB65}" type="presOf" srcId="{0AB5793A-7649-4D64-B328-6D15A327AAD0}" destId="{1DBB1439-FC42-4704-B212-FE8EEC5CE831}" srcOrd="0" destOrd="0" presId="urn:microsoft.com/office/officeart/2005/8/layout/vList2"/>
    <dgm:cxn modelId="{9267514A-40C6-4CB6-B1B2-03F92FBA5BEF}" type="presOf" srcId="{365F9134-959B-468C-A2E1-B79A339A158F}" destId="{1DBB1439-FC42-4704-B212-FE8EEC5CE831}" srcOrd="0" destOrd="2" presId="urn:microsoft.com/office/officeart/2005/8/layout/vList2"/>
    <dgm:cxn modelId="{6849043D-9E57-45FD-8E93-238E1C413EAD}" type="presOf" srcId="{D3CE230E-9616-4B68-9A37-AD2B1039331E}" destId="{1DBB1439-FC42-4704-B212-FE8EEC5CE831}" srcOrd="0" destOrd="3" presId="urn:microsoft.com/office/officeart/2005/8/layout/vList2"/>
    <dgm:cxn modelId="{6EC06041-385F-4394-8477-FF948522C18E}" type="presOf" srcId="{B7BBE88B-0A92-45B0-B9D0-5B8DAC74448A}" destId="{0F010BBA-5046-48CC-943C-5C5C60CA62C9}" srcOrd="0" destOrd="0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FB60FBAA-0584-4715-9015-8A4C4FDB2D7B}" type="presOf" srcId="{F6E2D455-23C1-4610-8A16-6791107A39F0}" destId="{1DBB1439-FC42-4704-B212-FE8EEC5CE831}" srcOrd="0" destOrd="1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EB09CCEB-4FC5-4019-A735-D14DF94B0BD0}" type="presOf" srcId="{07290F8A-38AF-4A52-8D3D-40822099AB14}" destId="{DD69F79F-FE08-49E9-A0D0-4DD1628A915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800FBBF-89A4-48E1-AB50-24331DB3F97A}" type="presParOf" srcId="{DD69F79F-FE08-49E9-A0D0-4DD1628A9159}" destId="{0F010BBA-5046-48CC-943C-5C5C60CA62C9}" srcOrd="0" destOrd="0" presId="urn:microsoft.com/office/officeart/2005/8/layout/vList2"/>
    <dgm:cxn modelId="{DE6616F5-B551-42F0-AD1A-0A6E748A6146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6990C3-EC87-4917-9438-CCA033A58475}" type="presOf" srcId="{B7BBE88B-0A92-45B0-B9D0-5B8DAC74448A}" destId="{0F010BBA-5046-48CC-943C-5C5C60CA62C9}" srcOrd="0" destOrd="0" presId="urn:microsoft.com/office/officeart/2005/8/layout/vList2"/>
    <dgm:cxn modelId="{2BE17A7E-A7F5-4E37-AC77-F0262858003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4E11A82E-EFFB-43BF-9AA4-27BD217F8386}" type="presOf" srcId="{0AB5793A-7649-4D64-B328-6D15A327AAD0}" destId="{1DBB1439-FC42-4704-B212-FE8EEC5CE831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4483DE53-03BA-4041-9DFE-B73F38FE93AA}" type="presOf" srcId="{35A1ED4D-EE31-479B-A4D4-FE972475A6D1}" destId="{1DBB1439-FC42-4704-B212-FE8EEC5CE831}" srcOrd="0" destOrd="1" presId="urn:microsoft.com/office/officeart/2005/8/layout/vList2"/>
    <dgm:cxn modelId="{0A5ED202-4863-4C80-92C7-E3622EE6CA09}" type="presParOf" srcId="{DD69F79F-FE08-49E9-A0D0-4DD1628A9159}" destId="{0F010BBA-5046-48CC-943C-5C5C60CA62C9}" srcOrd="0" destOrd="0" presId="urn:microsoft.com/office/officeart/2005/8/layout/vList2"/>
    <dgm:cxn modelId="{EF55E02F-6093-4941-81F2-8C842496E6D0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3064D-BA0E-4900-BDD4-3AFBAA0AC85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9E23034-61CA-4F28-AF8D-C7AB43F5C9C9}" type="presOf" srcId="{0AB5793A-7649-4D64-B328-6D15A327AAD0}" destId="{1DBB1439-FC42-4704-B212-FE8EEC5CE831}" srcOrd="0" destOrd="0" presId="urn:microsoft.com/office/officeart/2005/8/layout/vList2"/>
    <dgm:cxn modelId="{57E60B33-E8A7-40F3-9EF6-0F42F583141C}" type="presOf" srcId="{CCB88CFD-6000-49AF-A518-E47DC52948BE}" destId="{1DBB1439-FC42-4704-B212-FE8EEC5CE831}" srcOrd="0" destOrd="1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E9E6AFB5-9906-41D8-9942-F5A96667DA02}" type="presOf" srcId="{B7BBE88B-0A92-45B0-B9D0-5B8DAC74448A}" destId="{0F010BBA-5046-48CC-943C-5C5C60CA62C9}" srcOrd="0" destOrd="0" presId="urn:microsoft.com/office/officeart/2005/8/layout/vList2"/>
    <dgm:cxn modelId="{E0ECFD9C-A5DF-4A39-8EFC-0DB293A95F95}" type="presParOf" srcId="{DD69F79F-FE08-49E9-A0D0-4DD1628A9159}" destId="{0F010BBA-5046-48CC-943C-5C5C60CA62C9}" srcOrd="0" destOrd="0" presId="urn:microsoft.com/office/officeart/2005/8/layout/vList2"/>
    <dgm:cxn modelId="{E910AFD7-29A5-4E26-8821-EF67937FA2FA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7EE4D6-5AF6-43AE-BAC8-979CE0291436}" type="presOf" srcId="{0AB5793A-7649-4D64-B328-6D15A327AAD0}" destId="{1DBB1439-FC42-4704-B212-FE8EEC5CE831}" srcOrd="0" destOrd="0" presId="urn:microsoft.com/office/officeart/2005/8/layout/vList2"/>
    <dgm:cxn modelId="{1156B567-5F41-47EE-8949-60D73538D8AE}" type="presOf" srcId="{EEAAE115-A81F-45F3-B63E-F9876D8C3794}" destId="{1DBB1439-FC42-4704-B212-FE8EEC5CE831}" srcOrd="0" destOrd="1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4ABF4F9A-5286-4E5C-8FCA-40BC29D5BC60}" type="presOf" srcId="{07290F8A-38AF-4A52-8D3D-40822099AB14}" destId="{DD69F79F-FE08-49E9-A0D0-4DD1628A915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79B6BD02-4807-4AAA-B690-3A519D772B4F}" type="presOf" srcId="{8D8B11C5-3B92-48B3-AFB4-461CB7D2AF99}" destId="{1DBB1439-FC42-4704-B212-FE8EEC5CE831}" srcOrd="0" destOrd="2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E295B702-2E96-42D9-AF77-379A9138BAEB}" type="presOf" srcId="{B7BBE88B-0A92-45B0-B9D0-5B8DAC74448A}" destId="{0F010BBA-5046-48CC-943C-5C5C60CA62C9}" srcOrd="0" destOrd="0" presId="urn:microsoft.com/office/officeart/2005/8/layout/vList2"/>
    <dgm:cxn modelId="{7F037CF5-9720-4709-B448-E44BAF7924A9}" type="presParOf" srcId="{DD69F79F-FE08-49E9-A0D0-4DD1628A9159}" destId="{0F010BBA-5046-48CC-943C-5C5C60CA62C9}" srcOrd="0" destOrd="0" presId="urn:microsoft.com/office/officeart/2005/8/layout/vList2"/>
    <dgm:cxn modelId="{B36FE4DF-68FD-49E1-8E23-249AD7C9B80C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9696AE-1A41-444F-AC43-2AC89723B362}" type="presOf" srcId="{07290F8A-38AF-4A52-8D3D-40822099AB14}" destId="{DD69F79F-FE08-49E9-A0D0-4DD1628A9159}" srcOrd="0" destOrd="0" presId="urn:microsoft.com/office/officeart/2005/8/layout/vList2"/>
    <dgm:cxn modelId="{BE76FDCF-0C86-4ECA-A666-4B01E3B5ED3E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FE608839-FECF-4625-8F0D-E50CF71E1406}" type="presOf" srcId="{B7BBE88B-0A92-45B0-B9D0-5B8DAC74448A}" destId="{0F010BBA-5046-48CC-943C-5C5C60CA62C9}" srcOrd="0" destOrd="0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52A52D09-CFF1-40AE-9AB8-A8FA8EE307E7}" type="presOf" srcId="{EEAAE115-A81F-45F3-B63E-F9876D8C3794}" destId="{1DBB1439-FC42-4704-B212-FE8EEC5CE831}" srcOrd="0" destOrd="1" presId="urn:microsoft.com/office/officeart/2005/8/layout/vList2"/>
    <dgm:cxn modelId="{CE778F67-3A2D-4641-BD08-B1F22CCB906E}" type="presOf" srcId="{8D8B11C5-3B92-48B3-AFB4-461CB7D2AF99}" destId="{1DBB1439-FC42-4704-B212-FE8EEC5CE831}" srcOrd="0" destOrd="2" presId="urn:microsoft.com/office/officeart/2005/8/layout/vList2"/>
    <dgm:cxn modelId="{9B40672A-46A9-4F8A-A6EA-358E61B78E4C}" type="presParOf" srcId="{DD69F79F-FE08-49E9-A0D0-4DD1628A9159}" destId="{0F010BBA-5046-48CC-943C-5C5C60CA62C9}" srcOrd="0" destOrd="0" presId="urn:microsoft.com/office/officeart/2005/8/layout/vList2"/>
    <dgm:cxn modelId="{1276D7C3-4273-4506-944C-315A9C8566AF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61E49619-4A00-45B3-8B17-D3498C0F4EB1}" type="presOf" srcId="{07290F8A-38AF-4A52-8D3D-40822099AB14}" destId="{DD69F79F-FE08-49E9-A0D0-4DD1628A9159}" srcOrd="0" destOrd="0" presId="urn:microsoft.com/office/officeart/2005/8/layout/vList2"/>
    <dgm:cxn modelId="{9308240D-F4C4-4C1C-AA8B-C683BDCB3A6C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BFD84F5-63C9-473B-BE39-97A34EACFA84}" type="presOf" srcId="{B7BBE88B-0A92-45B0-B9D0-5B8DAC74448A}" destId="{0F010BBA-5046-48CC-943C-5C5C60CA62C9}" srcOrd="0" destOrd="0" presId="urn:microsoft.com/office/officeart/2005/8/layout/vList2"/>
    <dgm:cxn modelId="{77CE87D6-37B8-42A1-BF10-878620C34DE8}" type="presOf" srcId="{EEAAE115-A81F-45F3-B63E-F9876D8C3794}" destId="{1DBB1439-FC42-4704-B212-FE8EEC5CE831}" srcOrd="0" destOrd="1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6D7FACAD-2535-4907-B8B9-0230A3648D0C}" type="presOf" srcId="{8D8B11C5-3B92-48B3-AFB4-461CB7D2AF99}" destId="{1DBB1439-FC42-4704-B212-FE8EEC5CE831}" srcOrd="0" destOrd="2" presId="urn:microsoft.com/office/officeart/2005/8/layout/vList2"/>
    <dgm:cxn modelId="{B9BE09FF-17BB-429B-9D92-E210AC317B32}" type="presParOf" srcId="{DD69F79F-FE08-49E9-A0D0-4DD1628A9159}" destId="{0F010BBA-5046-48CC-943C-5C5C60CA62C9}" srcOrd="0" destOrd="0" presId="urn:microsoft.com/office/officeart/2005/8/layout/vList2"/>
    <dgm:cxn modelId="{68CAB1E6-5243-44A3-85B4-4811BEEC998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image" Target="../media/image32.png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diagramLayout" Target="../diagrams/layout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32" Type="http://schemas.microsoft.com/office/2007/relationships/diagramDrawing" Target="../diagrams/drawing12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diagramData" Target="../diagrams/data12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31" Type="http://schemas.openxmlformats.org/officeDocument/2006/relationships/diagramColors" Target="../diagrams/colors12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Relationship Id="rId30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9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8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34872" y="875156"/>
            <a:ext cx="1716884" cy="863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01160" y="1735694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92392" y="1955084"/>
            <a:ext cx="6426911" cy="41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92392" y="1999292"/>
            <a:ext cx="4767" cy="615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39370" y="3380789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2749" y="2609365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143" y="2628055"/>
            <a:ext cx="246232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92392" y="2975005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8298" y="3374948"/>
            <a:ext cx="4358296" cy="11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1002" y="3392467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6594" y="3372803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9370" y="3386937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138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19303" y="3009565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419303" y="1955084"/>
            <a:ext cx="0" cy="6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5093" y="3774605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9196" y="3774605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6199" y="4685139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3210" y="4438079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27448" y="4170611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612968" y="4139112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13680" y="3960988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31474" y="3954447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3005" y="4994596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47111" y="4976538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10560496" y="3379864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6199" y="5385990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43721" y="4587423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138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560496" y="4595677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88221" y="4685139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551384" y="4405382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54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0383" y="5385990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99154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6611" y="85449"/>
            <a:ext cx="10575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002563"/>
            <a:ext cx="5184576" cy="4104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339" y="552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765" y="148478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683" y="363444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4E458F-DD7F-4C10-B41D-3D67A49FEEBB}"/>
              </a:ext>
            </a:extLst>
          </p:cNvPr>
          <p:cNvSpPr/>
          <p:nvPr/>
        </p:nvSpPr>
        <p:spPr>
          <a:xfrm>
            <a:off x="2050867" y="1690688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76D44-BA2A-4086-9366-04451885E6A8}"/>
              </a:ext>
            </a:extLst>
          </p:cNvPr>
          <p:cNvSpPr/>
          <p:nvPr/>
        </p:nvSpPr>
        <p:spPr>
          <a:xfrm>
            <a:off x="3931918" y="1690688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44E3AE3-9854-4EB0-A8B1-46210FCB681A}"/>
              </a:ext>
            </a:extLst>
          </p:cNvPr>
          <p:cNvSpPr/>
          <p:nvPr/>
        </p:nvSpPr>
        <p:spPr>
          <a:xfrm>
            <a:off x="5144585" y="1690688"/>
            <a:ext cx="2549435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8EE7B7C-D76C-468F-A72F-39CD988E1113}"/>
              </a:ext>
            </a:extLst>
          </p:cNvPr>
          <p:cNvSpPr/>
          <p:nvPr/>
        </p:nvSpPr>
        <p:spPr>
          <a:xfrm>
            <a:off x="6781797" y="1690688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235D75-0937-4843-8DEE-B36EB7A96F4C}"/>
              </a:ext>
            </a:extLst>
          </p:cNvPr>
          <p:cNvSpPr txBox="1"/>
          <p:nvPr/>
        </p:nvSpPr>
        <p:spPr>
          <a:xfrm flipH="1">
            <a:off x="2294707" y="18247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1072407-262B-468F-B020-DF87D585B26B}"/>
              </a:ext>
            </a:extLst>
          </p:cNvPr>
          <p:cNvSpPr txBox="1"/>
          <p:nvPr/>
        </p:nvSpPr>
        <p:spPr>
          <a:xfrm flipH="1">
            <a:off x="4250869" y="1824722"/>
            <a:ext cx="6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B7B5ACB-A2AF-4CAD-9D45-580833C0D6B7}"/>
              </a:ext>
            </a:extLst>
          </p:cNvPr>
          <p:cNvSpPr txBox="1"/>
          <p:nvPr/>
        </p:nvSpPr>
        <p:spPr>
          <a:xfrm flipH="1">
            <a:off x="5253991" y="1824722"/>
            <a:ext cx="168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FAT2 duplicate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EFF0A90-2315-438A-85C4-ED86A8CFB35B}"/>
              </a:ext>
            </a:extLst>
          </p:cNvPr>
          <p:cNvSpPr txBox="1"/>
          <p:nvPr/>
        </p:nvSpPr>
        <p:spPr>
          <a:xfrm flipH="1">
            <a:off x="6938009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Root Folder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4A1A8A4-240B-4DC1-89FE-BF281BDC1C50}"/>
              </a:ext>
            </a:extLst>
          </p:cNvPr>
          <p:cNvSpPr/>
          <p:nvPr/>
        </p:nvSpPr>
        <p:spPr>
          <a:xfrm>
            <a:off x="8229601" y="1690688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BB0890-0C92-40C1-9884-1F3AC5E3AB3C}"/>
              </a:ext>
            </a:extLst>
          </p:cNvPr>
          <p:cNvSpPr txBox="1"/>
          <p:nvPr/>
        </p:nvSpPr>
        <p:spPr>
          <a:xfrm flipH="1">
            <a:off x="8385813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All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0867" y="4242792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2" name="Rectangle 21"/>
          <p:cNvSpPr/>
          <p:nvPr/>
        </p:nvSpPr>
        <p:spPr>
          <a:xfrm>
            <a:off x="3931918" y="4242792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3" name="Rectangle 22"/>
          <p:cNvSpPr/>
          <p:nvPr/>
        </p:nvSpPr>
        <p:spPr>
          <a:xfrm>
            <a:off x="5812969" y="4242792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4" name="Rectangle 23"/>
          <p:cNvSpPr/>
          <p:nvPr/>
        </p:nvSpPr>
        <p:spPr>
          <a:xfrm>
            <a:off x="7694020" y="4242792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5" name="TextBox 24"/>
          <p:cNvSpPr txBox="1"/>
          <p:nvPr/>
        </p:nvSpPr>
        <p:spPr>
          <a:xfrm flipH="1">
            <a:off x="2294707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250871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Master File Table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6164034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File Data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8077197" y="4515326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File Area</a:t>
            </a:r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9227" y="401377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2" name="Oval 1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3" name="Curved Connector 12"/>
            <p:cNvCxnSpPr>
              <a:stCxn id="9" idx="7"/>
              <a:endCxn id="8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3"/>
              <a:endCxn id="9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8" idx="6"/>
              <a:endCxn id="10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8" idx="5"/>
              <a:endCxn id="7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7" idx="2"/>
              <a:endCxn id="9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7" idx="5"/>
              <a:endCxn id="5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Curved Connector 3071"/>
            <p:cNvCxnSpPr>
              <a:stCxn id="5" idx="1"/>
              <a:endCxn id="7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2" name="Curved Connector 3081"/>
            <p:cNvCxnSpPr>
              <a:stCxn id="5" idx="2"/>
              <a:endCxn id="6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Arrow Connector 3085"/>
            <p:cNvCxnSpPr>
              <a:stCxn id="2" idx="6"/>
              <a:endCxn id="9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Curved Connector 3092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Curved Connector 3097"/>
            <p:cNvCxnSpPr>
              <a:stCxn id="6" idx="1"/>
              <a:endCxn id="9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9" name="TextBox 3098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99905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1298" y="7143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56040" y="3103971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0218458" y="3103971"/>
            <a:ext cx="1548172" cy="7920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72264" y="3247987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72264" y="3752043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8328" y="3103971"/>
            <a:ext cx="103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in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76320" y="3598735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Out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0" y="2132856"/>
            <a:ext cx="4422734" cy="27027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03512" y="3573016"/>
            <a:ext cx="675727" cy="2277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Page table</a:t>
            </a:r>
            <a:endParaRPr 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4079776" y="3789040"/>
            <a:ext cx="818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Disk drive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62134250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:a16="http://schemas.microsoft.com/office/drawing/2014/main" xmlns="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:a16="http://schemas.microsoft.com/office/drawing/2014/main" xmlns="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xmlns="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:a16="http://schemas.microsoft.com/office/drawing/2014/main" xmlns="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96788"/>
              </p:ext>
            </p:extLst>
          </p:nvPr>
        </p:nvGraphicFramePr>
        <p:xfrm>
          <a:off x="2135560" y="1988840"/>
          <a:ext cx="7920880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3960440"/>
                <a:gridCol w="3960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Mohammed </a:t>
                      </a:r>
                      <a:r>
                        <a:rPr lang="en-US" dirty="0" err="1" smtClean="0"/>
                        <a:t>Asik</a:t>
                      </a:r>
                      <a:r>
                        <a:rPr lang="en-US" dirty="0" smtClean="0"/>
                        <a:t> K.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Jabbar M.A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Ajaykumar</a:t>
                      </a:r>
                      <a:r>
                        <a:rPr lang="en-US" dirty="0" smtClean="0"/>
                        <a:t> Yadav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Bhavya</a:t>
                      </a:r>
                      <a:r>
                        <a:rPr lang="en-US" dirty="0" smtClean="0"/>
                        <a:t> Shree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Priyal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Potnis</a:t>
                      </a:r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Divya</a:t>
                      </a:r>
                      <a:r>
                        <a:rPr lang="en-US" dirty="0" smtClean="0"/>
                        <a:t> Sri </a:t>
                      </a:r>
                      <a:r>
                        <a:rPr lang="en-US" dirty="0" err="1" smtClean="0"/>
                        <a:t>Thota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47828" y="76470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:a16="http://schemas.microsoft.com/office/drawing/2014/main" xmlns="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Graphic spid="15" grpId="0">
        <p:bldAsOne/>
      </p:bldGraphic>
      <p:bldGraphic spid="15" grpId="1">
        <p:bldAsOne/>
      </p:bldGraphic>
      <p:bldP spid="16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xmlns="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951984" y="1700808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:a16="http://schemas.microsoft.com/office/drawing/2014/main" xmlns="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1556792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:a16="http://schemas.microsoft.com/office/drawing/2014/main" xmlns="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6439" y="620688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2064" y="1487299"/>
            <a:ext cx="4536504" cy="1111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are four types of network characteristics are there: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Fault </a:t>
            </a:r>
            <a:r>
              <a:rPr lang="en-US" sz="2000" dirty="0" smtClean="0"/>
              <a:t>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Quality of Service </a:t>
            </a:r>
          </a:p>
          <a:p>
            <a:pPr lvl="1"/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Security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transmiited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961716" cy="380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188640"/>
            <a:ext cx="108732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It is an electronic device which takes the data,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the data according to the instructions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provides the output to the user.</a:t>
            </a: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 rotWithShape="1">
          <a:blip r:embed="rId3"/>
          <a:srcRect t="9391" r="19181"/>
          <a:stretch/>
        </p:blipFill>
        <p:spPr>
          <a:xfrm>
            <a:off x="1469568" y="2636912"/>
            <a:ext cx="9252865" cy="3675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7940" y="260648"/>
            <a:ext cx="2556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932819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4152" y="747319"/>
            <a:ext cx="38164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4000" b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Primary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Secondary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Composite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583832" y="48122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623392" y="1064785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82685"/>
              </p:ext>
            </p:extLst>
          </p:nvPr>
        </p:nvGraphicFramePr>
        <p:xfrm>
          <a:off x="785410" y="1978650"/>
          <a:ext cx="4608512" cy="121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615"/>
                <a:gridCol w="3479897"/>
              </a:tblGrid>
              <a:tr h="376607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subversion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 rule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65817"/>
              </p:ext>
            </p:extLst>
          </p:nvPr>
        </p:nvGraphicFramePr>
        <p:xfrm>
          <a:off x="767408" y="3468532"/>
          <a:ext cx="4644516" cy="121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572"/>
                <a:gridCol w="3568944"/>
              </a:tblGrid>
              <a:tr h="376607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Structural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information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6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updating views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57988"/>
              </p:ext>
            </p:extLst>
          </p:nvPr>
        </p:nvGraphicFramePr>
        <p:xfrm>
          <a:off x="5555940" y="1978650"/>
          <a:ext cx="597666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332"/>
                <a:gridCol w="4618332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Integrity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3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systematic null value support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integrity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37424"/>
              </p:ext>
            </p:extLst>
          </p:nvPr>
        </p:nvGraphicFramePr>
        <p:xfrm>
          <a:off x="2495600" y="5138182"/>
          <a:ext cx="6420465" cy="160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949"/>
                <a:gridCol w="5232516"/>
              </a:tblGrid>
              <a:tr h="505906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Manipulation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guaranteed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access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active and online relational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catalog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comprehensive data sub-language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28469"/>
              </p:ext>
            </p:extLst>
          </p:nvPr>
        </p:nvGraphicFramePr>
        <p:xfrm>
          <a:off x="5555940" y="3427253"/>
          <a:ext cx="55446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46805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Data Independence rule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physical data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9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logical data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Rule11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distribution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95062"/>
              </p:ext>
            </p:extLst>
          </p:nvPr>
        </p:nvGraphicFramePr>
        <p:xfrm>
          <a:off x="2570271" y="1911724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6634271" y="1154484"/>
            <a:ext cx="118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</a:t>
            </a:r>
          </a:p>
        </p:txBody>
      </p:sp>
      <p:sp>
        <p:nvSpPr>
          <p:cNvPr id="1048630" name="Left Brace 16"/>
          <p:cNvSpPr/>
          <p:nvPr/>
        </p:nvSpPr>
        <p:spPr>
          <a:xfrm rot="16200000">
            <a:off x="6354984" y="639150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341399" y="236219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544574" y="1892534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551384" y="2650095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Cardinality=3</a:t>
            </a:r>
            <a:endParaRPr lang="en-US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858254" y="3734649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Degree=4</a:t>
            </a:r>
            <a:endParaRPr lang="en-US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3058674" y="1466735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570271" y="1105394"/>
            <a:ext cx="102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10295070" y="3177550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999127" y="3008236"/>
            <a:ext cx="6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117011" y="327655"/>
            <a:ext cx="3957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7408" y="4257670"/>
            <a:ext cx="114245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: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thing in the real world with an independent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existance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Attribute	: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 or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Tuple	: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Row or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Cardinality	: Number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Degree	: Number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ss</a:t>
            </a:r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49951" y="1463535"/>
            <a:ext cx="0" cy="4289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7928" y="115448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1048629" idx="1"/>
          </p:cNvCxnSpPr>
          <p:nvPr/>
        </p:nvCxnSpPr>
        <p:spPr>
          <a:xfrm>
            <a:off x="6175499" y="1339150"/>
            <a:ext cx="4587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068960"/>
            <a:ext cx="6408712" cy="2887195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4192" y="1986383"/>
            <a:ext cx="2952328" cy="30016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12224" y="2471873"/>
            <a:ext cx="23762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12224" y="3188210"/>
            <a:ext cx="23762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Logical layer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12224" y="3985620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4172" y="122041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RDBMS Architecture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90" y="25715"/>
            <a:ext cx="8833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 input device is any hardware device that sends data to 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3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7" y="2326461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046" y="117128"/>
            <a:ext cx="664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947" y="1753101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375768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59" y="1022398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3992" y="6105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881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27448" y="1249893"/>
            <a:ext cx="9190424" cy="1806550"/>
            <a:chOff x="-531864" y="-103481"/>
            <a:chExt cx="9190424" cy="1806550"/>
          </a:xfrm>
        </p:grpSpPr>
        <p:sp>
          <p:nvSpPr>
            <p:cNvPr id="3" name="Rectangle 2"/>
            <p:cNvSpPr/>
            <p:nvPr/>
          </p:nvSpPr>
          <p:spPr>
            <a:xfrm>
              <a:off x="764280" y="-88241"/>
              <a:ext cx="144016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6293" y="1017269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54640" y="-88241"/>
              <a:ext cx="109728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FILTER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9505" y="-88241"/>
              <a:ext cx="11430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BRIDGE RECTIFIER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5520" y="-103481"/>
              <a:ext cx="1251488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VOLTAGE REGULATOR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3753" y="-88241"/>
              <a:ext cx="1104807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DC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531864" y="-84614"/>
              <a:ext cx="1059399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INPUT</a:t>
              </a:r>
            </a:p>
          </p:txBody>
        </p:sp>
        <p:cxnSp>
          <p:nvCxnSpPr>
            <p:cNvPr id="15" name="Straight Arrow Connector 14"/>
            <p:cNvCxnSpPr>
              <a:stCxn id="13" idx="3"/>
              <a:endCxn id="3" idx="1"/>
            </p:cNvCxnSpPr>
            <p:nvPr/>
          </p:nvCxnSpPr>
          <p:spPr>
            <a:xfrm flipV="1">
              <a:off x="527535" y="254659"/>
              <a:ext cx="236745" cy="36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  <a:endCxn id="12" idx="1"/>
            </p:cNvCxnSpPr>
            <p:nvPr/>
          </p:nvCxnSpPr>
          <p:spPr>
            <a:xfrm>
              <a:off x="2204440" y="254659"/>
              <a:ext cx="605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1" idx="1"/>
            </p:cNvCxnSpPr>
            <p:nvPr/>
          </p:nvCxnSpPr>
          <p:spPr>
            <a:xfrm>
              <a:off x="3952505" y="254659"/>
              <a:ext cx="5021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4" idx="1"/>
            </p:cNvCxnSpPr>
            <p:nvPr/>
          </p:nvCxnSpPr>
          <p:spPr>
            <a:xfrm flipV="1">
              <a:off x="5551920" y="247039"/>
              <a:ext cx="513600" cy="7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5" idx="1"/>
            </p:cNvCxnSpPr>
            <p:nvPr/>
          </p:nvCxnSpPr>
          <p:spPr>
            <a:xfrm>
              <a:off x="7317008" y="247039"/>
              <a:ext cx="236745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5" idx="2"/>
              <a:endCxn id="10" idx="3"/>
            </p:cNvCxnSpPr>
            <p:nvPr/>
          </p:nvCxnSpPr>
          <p:spPr>
            <a:xfrm rot="5400000">
              <a:off x="6699544" y="-46444"/>
              <a:ext cx="747370" cy="206585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stCxn id="10" idx="1"/>
            <a:endCxn id="12" idx="2"/>
          </p:cNvCxnSpPr>
          <p:nvPr/>
        </p:nvCxnSpPr>
        <p:spPr>
          <a:xfrm rot="10800000">
            <a:off x="5040317" y="1950933"/>
            <a:ext cx="1435288" cy="7626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4880" y="323427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ar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9" y="381905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32" y="3597919"/>
            <a:ext cx="3682438" cy="259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24744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1124744"/>
            <a:ext cx="39316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2768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876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2494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2494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12976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1297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692812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668539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4" y="404664"/>
            <a:ext cx="3620340" cy="2736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4" y="3573016"/>
            <a:ext cx="3754857" cy="25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21850</TotalTime>
  <Words>1727</Words>
  <Application>Microsoft Office PowerPoint</Application>
  <PresentationFormat>Widescreen</PresentationFormat>
  <Paragraphs>653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Mudhavalapu Venkata Nagasesha, Prathyusha</cp:lastModifiedBy>
  <cp:revision>177</cp:revision>
  <dcterms:created xsi:type="dcterms:W3CDTF">2017-10-18T07:07:16Z</dcterms:created>
  <dcterms:modified xsi:type="dcterms:W3CDTF">2018-04-09T13:14:19Z</dcterms:modified>
</cp:coreProperties>
</file>